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aa5c4bab1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aa5c4bab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b63ea2c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b63ea2c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a5c4bab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a5c4bab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aa5c4bab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aa5c4bab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aa5c4bab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aa5c4bab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ab63ea2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ab63ea2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848525" y="3663675"/>
            <a:ext cx="5147100" cy="1077900"/>
          </a:xfrm>
          <a:prstGeom prst="rect">
            <a:avLst/>
          </a:prstGeom>
          <a:solidFill>
            <a:srgbClr val="FFFFFF">
              <a:alpha val="46930"/>
            </a:srgbClr>
          </a:solidFill>
          <a:ln>
            <a:noFill/>
          </a:ln>
          <a:effectLst>
            <a:outerShdw blurRad="22860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Fire in San Diego</a:t>
            </a:r>
            <a:endParaRPr b="1" sz="48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Yucheng Peng</a:t>
            </a:r>
            <a:endParaRPr b="1" sz="1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850" y="1152475"/>
            <a:ext cx="697230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0925" y="343154"/>
            <a:ext cx="3371376" cy="7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2019 California Fire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Total fires: 6,872 (14.7% of all wildfires of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United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States)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Total area: 253,321 acres (1.22 * the size of San Diego)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Cost: $163 million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162" y="1152476"/>
            <a:ext cx="1828801" cy="235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987" y="889413"/>
            <a:ext cx="2231137" cy="288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7963" y="3024850"/>
            <a:ext cx="15716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588" y="3024850"/>
            <a:ext cx="17430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5725" y="4072600"/>
            <a:ext cx="394625" cy="3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0350" y="4072600"/>
            <a:ext cx="394625" cy="3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4975" y="4072600"/>
            <a:ext cx="394625" cy="3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9600" y="4072600"/>
            <a:ext cx="394625" cy="3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4225" y="4072600"/>
            <a:ext cx="394625" cy="3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850" y="4072600"/>
            <a:ext cx="394625" cy="3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Steady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Increase of Temperature over 10 Years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latin typeface="Playfair Display"/>
                <a:ea typeface="Playfair Display"/>
                <a:cs typeface="Playfair Display"/>
                <a:sym typeface="Playfair Display"/>
              </a:rPr>
              <a:t>Measured at San Diego International Airport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3"/>
            <a:ext cx="9144000" cy="30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Steady Increase of Population over 10 Years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759" y="1152475"/>
            <a:ext cx="6454479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Events That Could Have Led to the Decrease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1277150"/>
            <a:ext cx="8208900" cy="1641785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13" y="3010525"/>
            <a:ext cx="8208972" cy="1641775"/>
          </a:xfrm>
          <a:prstGeom prst="rect">
            <a:avLst/>
          </a:prstGeom>
          <a:noFill/>
          <a:ln>
            <a:noFill/>
          </a:ln>
          <a:effectLst>
            <a:outerShdw blurRad="45720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Memory of the Hotshots and All Fire Fighters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9837" y="1152474"/>
            <a:ext cx="996366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